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7" r:id="rId2"/>
    <p:sldId id="466" r:id="rId3"/>
    <p:sldId id="463" r:id="rId4"/>
    <p:sldId id="468" r:id="rId5"/>
    <p:sldId id="469" r:id="rId6"/>
    <p:sldId id="471" r:id="rId7"/>
    <p:sldId id="472" r:id="rId8"/>
  </p:sldIdLst>
  <p:sldSz cx="9144000" cy="5143500" type="screen16x9"/>
  <p:notesSz cx="6761163" cy="9942513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0E0"/>
    <a:srgbClr val="005DA2"/>
    <a:srgbClr val="FF6201"/>
    <a:srgbClr val="AB559B"/>
    <a:srgbClr val="FA9F86"/>
    <a:srgbClr val="C4C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74463" autoAdjust="0"/>
  </p:normalViewPr>
  <p:slideViewPr>
    <p:cSldViewPr snapToGrid="0">
      <p:cViewPr varScale="1">
        <p:scale>
          <a:sx n="151" d="100"/>
          <a:sy n="151" d="100"/>
        </p:scale>
        <p:origin x="342" y="132"/>
      </p:cViewPr>
      <p:guideLst>
        <p:guide orient="horz" pos="1620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515A-5222-4F01-879C-8A4FDD1B0536}" type="datetimeFigureOut">
              <a:rPr lang="zh-CN" altLang="en-US" smtClean="0"/>
              <a:t>2023-3-16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FFAD9-53DE-42F6-98D8-C7F9888970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DE9EE-F82A-44FC-9338-200B4E080055}" type="datetimeFigureOut">
              <a:rPr lang="zh-CN" altLang="en-US" smtClean="0"/>
              <a:t>2023-3-16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8553E-6660-4B95-9869-B2777316F5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-2838" y="0"/>
          <a:ext cx="914683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09AB-D25E-4200-A8F7-819A67310A12}" type="datetimeFigureOut">
              <a:rPr lang="zh-CN" altLang="en-US" smtClean="0"/>
              <a:t>2023-3-16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DA4-53CF-4C89-A1EC-BB24DABFA69D}" type="slidenum">
              <a:rPr lang="zh-CN" altLang="en-US" smtClean="0"/>
              <a:t>‹#›</a:t>
            </a:fld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 userDrawn="1"/>
        </p:nvGraphicFramePr>
        <p:xfrm>
          <a:off x="-2838" y="0"/>
          <a:ext cx="914683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09AB-D25E-4200-A8F7-819A67310A12}" type="datetimeFigureOut">
              <a:rPr lang="zh-CN" altLang="en-US" smtClean="0"/>
              <a:t>2023-3-16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DA4-53CF-4C89-A1EC-BB24DABFA69D}" type="slidenum">
              <a:rPr lang="zh-CN" altLang="en-US" smtClean="0"/>
              <a:t>‹#›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 userDrawn="1"/>
        </p:nvGraphicFramePr>
        <p:xfrm>
          <a:off x="-2838" y="0"/>
          <a:ext cx="914683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09AB-D25E-4200-A8F7-819A67310A12}" type="datetimeFigureOut">
              <a:rPr lang="zh-CN" altLang="en-US" smtClean="0"/>
              <a:t>2023-3-16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DA4-53CF-4C89-A1EC-BB24DABFA6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4929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" y="0"/>
            <a:ext cx="776288" cy="12072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内容占位符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2305" y="60325"/>
            <a:ext cx="2036762" cy="38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00115" y="1"/>
            <a:ext cx="5957888" cy="492918"/>
          </a:xfrm>
        </p:spPr>
        <p:txBody>
          <a:bodyPr>
            <a:normAutofit/>
          </a:bodyPr>
          <a:lstStyle>
            <a:lvl1pPr>
              <a:defRPr sz="24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 userDrawn="1"/>
        </p:nvGraphicFramePr>
        <p:xfrm>
          <a:off x="-2830" y="666573"/>
          <a:ext cx="914683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09AB-D25E-4200-A8F7-819A67310A12}" type="datetimeFigureOut">
              <a:rPr lang="zh-CN" altLang="en-US" smtClean="0"/>
              <a:t>2023-3-16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DA4-53CF-4C89-A1EC-BB24DABFA69D}" type="slidenum">
              <a:rPr lang="zh-CN" altLang="en-US" smtClean="0"/>
              <a:t>‹#›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 userDrawn="1"/>
        </p:nvGraphicFramePr>
        <p:xfrm>
          <a:off x="-2838" y="0"/>
          <a:ext cx="914683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09AB-D25E-4200-A8F7-819A67310A12}" type="datetimeFigureOut">
              <a:rPr lang="zh-CN" altLang="en-US" smtClean="0"/>
              <a:t>2023-3-16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DA4-53CF-4C89-A1EC-BB24DABFA69D}" type="slidenum">
              <a:rPr lang="zh-CN" altLang="en-US" smtClean="0"/>
              <a:t>‹#›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 userDrawn="1"/>
        </p:nvGraphicFramePr>
        <p:xfrm>
          <a:off x="-2838" y="0"/>
          <a:ext cx="914683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149562" y="152400"/>
          <a:ext cx="914683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09AB-D25E-4200-A8F7-819A67310A12}" type="datetimeFigureOut">
              <a:rPr lang="zh-CN" altLang="en-US" smtClean="0"/>
              <a:t>2023-3-16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FDA4-53CF-4C89-A1EC-BB24DABFA69D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-2838" y="0"/>
          <a:ext cx="914683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576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2A9293-7450-466C-B353-A8FCF14C1482}" type="datetimeFigureOut">
              <a:rPr lang="zh-CN" altLang="en-US" smtClean="0"/>
              <a:t>2023-3-16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5E3D0D-FE4C-47A7-B99B-FF98BB84CE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755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5915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655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186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715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anose="05040102010807070707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8"/>
          <p:cNvSpPr txBox="1">
            <a:spLocks noGrp="1"/>
          </p:cNvSpPr>
          <p:nvPr/>
        </p:nvSpPr>
        <p:spPr>
          <a:xfrm>
            <a:off x="6057900" y="4685110"/>
            <a:ext cx="1485900" cy="354806"/>
          </a:xfrm>
          <a:prstGeom prst="rect">
            <a:avLst/>
          </a:prstGeom>
          <a:noFill/>
          <a:ln w="9525">
            <a:noFill/>
          </a:ln>
        </p:spPr>
        <p:txBody>
          <a:bodyPr lIns="68574" tIns="34288" rIns="68574" bIns="34288"/>
          <a:lstStyle>
            <a:lvl1pPr marL="471805" indent="-4718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303655" indent="-3924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90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1055" indent="-3968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r" defTabSz="1219200" eaLnBrk="1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825" dirty="0">
                <a:solidFill>
                  <a:srgbClr val="000000"/>
                </a:solidFill>
              </a:rPr>
              <a:t>1</a:t>
            </a:fld>
            <a:endParaRPr lang="en-US" altLang="zh-CN" sz="825" dirty="0">
              <a:solidFill>
                <a:srgbClr val="000000"/>
              </a:solidFill>
            </a:endParaRPr>
          </a:p>
        </p:txBody>
      </p:sp>
      <p:sp>
        <p:nvSpPr>
          <p:cNvPr id="168965" name="灯片编号占位符 4"/>
          <p:cNvSpPr txBox="1">
            <a:spLocks noGrp="1"/>
          </p:cNvSpPr>
          <p:nvPr/>
        </p:nvSpPr>
        <p:spPr>
          <a:xfrm>
            <a:off x="6057900" y="4685110"/>
            <a:ext cx="1485900" cy="354806"/>
          </a:xfrm>
          <a:prstGeom prst="rect">
            <a:avLst/>
          </a:prstGeom>
          <a:noFill/>
          <a:ln w="9525">
            <a:noFill/>
          </a:ln>
        </p:spPr>
        <p:txBody>
          <a:bodyPr lIns="68574" tIns="34288" rIns="68574" bIns="34288"/>
          <a:lstStyle>
            <a:lvl1pPr marL="471805" indent="-4718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500">
                <a:solidFill>
                  <a:schemeClr val="tx1"/>
                </a:solidFill>
                <a:latin typeface="+mn-lt"/>
                <a:ea typeface="+mn-ea"/>
              </a:defRPr>
            </a:lvl2pPr>
            <a:lvl3pPr marL="1303655" indent="-3924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90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1055" indent="-3968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r" defTabSz="1219200" eaLnBrk="1" hangingPunct="1">
              <a:spcBef>
                <a:spcPct val="0"/>
              </a:spcBef>
              <a:buClrTx/>
              <a:buNone/>
            </a:pPr>
            <a:fld id="{9A0DB2DC-4C9A-4742-B13C-FB6460FD3503}" type="slidenum">
              <a:rPr lang="en-US" altLang="zh-CN" sz="825" dirty="0">
                <a:solidFill>
                  <a:srgbClr val="000000"/>
                </a:solidFill>
              </a:rPr>
              <a:t>1</a:t>
            </a:fld>
            <a:endParaRPr lang="en-US" altLang="zh-CN" sz="825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8521" y="747395"/>
            <a:ext cx="8104505" cy="818515"/>
          </a:xfrm>
          <a:prstGeom prst="rect">
            <a:avLst/>
          </a:prstGeom>
          <a:noFill/>
          <a:ln>
            <a:noFill/>
          </a:ln>
        </p:spPr>
        <p:txBody>
          <a:bodyPr lIns="68574" tIns="34288" rIns="68574" bIns="34288" anchor="b">
            <a:scene3d>
              <a:camera prst="orthographicFront"/>
              <a:lightRig rig="threePt" dir="t"/>
            </a:scene3d>
          </a:bodyPr>
          <a:lstStyle>
            <a:lvl1pPr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智慧教</a:t>
            </a:r>
            <a:r>
              <a:rPr lang="zh-CN" altLang="en-US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务系</a:t>
            </a:r>
            <a:r>
              <a:rPr lang="zh-CN" altLang="en-US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endParaRPr lang="en-US" altLang="zh-CN" sz="280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重修报</a:t>
            </a:r>
            <a:r>
              <a:rPr lang="zh-CN" altLang="en-US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名操作说明</a:t>
            </a:r>
          </a:p>
        </p:txBody>
      </p:sp>
      <p:sp>
        <p:nvSpPr>
          <p:cNvPr id="2" name="矩形 1"/>
          <p:cNvSpPr/>
          <p:nvPr/>
        </p:nvSpPr>
        <p:spPr>
          <a:xfrm>
            <a:off x="3772049" y="4539859"/>
            <a:ext cx="14574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.0</a:t>
            </a:r>
            <a:r>
              <a:rPr lang="en-US" altLang="zh-CN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en-US" sz="1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重修报名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40" y="539751"/>
            <a:ext cx="8175690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重修报名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81" y="492919"/>
            <a:ext cx="6737172" cy="418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重修缴费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08" y="793750"/>
            <a:ext cx="6530921" cy="38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重修缴费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12748" y="610387"/>
            <a:ext cx="43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财务缴费页面可能会因为用户个人浏览器的安全设置无法弹出，可调调整设置，可使用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Firefox,360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或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Google</a:t>
            </a:r>
            <a:r>
              <a:rPr lang="zh-CN" altLang="en-US" sz="1200" dirty="0">
                <a:solidFill>
                  <a:srgbClr val="FF0000"/>
                </a:solidFill>
                <a:latin typeface="+mn-ea"/>
              </a:rPr>
              <a:t>浏览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器。</a:t>
            </a:r>
            <a:endParaRPr lang="zh-CN" altLang="en-US" sz="1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8" y="1238598"/>
            <a:ext cx="3467102" cy="34556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49" y="1238598"/>
            <a:ext cx="3448051" cy="343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重修缴费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12748" y="610387"/>
            <a:ext cx="43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财务缴费页面可能会因为用户个人浏览器的安全设置无法弹出，可调调整设置，可使用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Firefox,360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或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Google</a:t>
            </a:r>
            <a:r>
              <a:rPr lang="zh-CN" altLang="en-US" sz="1200" dirty="0">
                <a:solidFill>
                  <a:srgbClr val="FF0000"/>
                </a:solidFill>
                <a:latin typeface="+mn-ea"/>
              </a:rPr>
              <a:t>浏览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器。</a:t>
            </a:r>
            <a:endParaRPr lang="zh-CN" altLang="en-US" sz="1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49" y="1189520"/>
            <a:ext cx="3613152" cy="36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5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重修缴费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12748" y="610387"/>
            <a:ext cx="434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财务缴费页面可能会因为用户个人浏览器的安全设置无法弹出，可调调整设置，可使用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Firefox,360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或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</a:rPr>
              <a:t>Google</a:t>
            </a:r>
            <a:r>
              <a:rPr lang="zh-CN" altLang="en-US" sz="1200" dirty="0">
                <a:solidFill>
                  <a:srgbClr val="FF0000"/>
                </a:solidFill>
                <a:latin typeface="+mn-ea"/>
              </a:rPr>
              <a:t>浏览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器。</a:t>
            </a:r>
            <a:endParaRPr lang="zh-CN" altLang="en-US" sz="1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256" y="1072052"/>
            <a:ext cx="5042747" cy="33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M3MzE5ODI5ZmQ5NTQ0MjYxYmU5ZDEwYjAyYjJlY2M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184</Words>
  <Application>Microsoft Office PowerPoint</Application>
  <PresentationFormat>全屏显示(16:9)</PresentationFormat>
  <Paragraphs>14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Tw Cen MT</vt:lpstr>
      <vt:lpstr>Tw Cen MT Condensed</vt:lpstr>
      <vt:lpstr>等线</vt:lpstr>
      <vt:lpstr>华文仿宋</vt:lpstr>
      <vt:lpstr>宋体</vt:lpstr>
      <vt:lpstr>微软雅黑</vt:lpstr>
      <vt:lpstr>Calibri</vt:lpstr>
      <vt:lpstr>Wingdings</vt:lpstr>
      <vt:lpstr>Wingdings 3</vt:lpstr>
      <vt:lpstr>积分</vt:lpstr>
      <vt:lpstr>PowerPoint 演示文稿</vt:lpstr>
      <vt:lpstr>重修报名</vt:lpstr>
      <vt:lpstr>重修报名</vt:lpstr>
      <vt:lpstr>重修缴费</vt:lpstr>
      <vt:lpstr>重修缴费</vt:lpstr>
      <vt:lpstr>重修缴费</vt:lpstr>
      <vt:lpstr>重修缴费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述职报告</dc:title>
  <dc:creator>第一PPT</dc:creator>
  <cp:keywords>www.1ppt.com</cp:keywords>
  <cp:lastModifiedBy>陈建慧</cp:lastModifiedBy>
  <cp:revision>276</cp:revision>
  <cp:lastPrinted>2019-11-15T04:16:00Z</cp:lastPrinted>
  <dcterms:created xsi:type="dcterms:W3CDTF">2016-11-13T10:40:00Z</dcterms:created>
  <dcterms:modified xsi:type="dcterms:W3CDTF">2023-03-16T00:00:02Z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D531F706125F41F88F764CD171A90F58</vt:lpwstr>
  </property>
  <property fmtid="{D5CDD505-2E9C-101B-9397-08002B2CF9AE}" pid="3" name="KSOProductBuildVer">
    <vt:lpwstr>2052-11.1.0.11744</vt:lpwstr>
  </property>
</Properties>
</file>